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77"/>
  </p:normalViewPr>
  <p:slideViewPr>
    <p:cSldViewPr snapToGrid="0">
      <p:cViewPr varScale="1">
        <p:scale>
          <a:sx n="96" d="100"/>
          <a:sy n="96" d="100"/>
        </p:scale>
        <p:origin x="106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13C425-A701-249B-B3A6-EC9C05952C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D95653E-C39D-A602-7E79-C945F29332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/>
              <a:t>Haz clic para editar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858372F-38FA-A7F1-D055-F04C37639B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07820-5CF4-E64E-8E42-A36466E8C92E}" type="datetimeFigureOut">
              <a:rPr lang="es-CO" smtClean="0"/>
              <a:t>12/04/24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ABB73A5-9D97-E1AC-D549-F10031001F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A6AE03E-006D-2D0E-473B-E24CEB542B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BDDC4-0231-3448-B7EB-E003A00068A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502640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6D79F6-8752-62F9-31D6-B3615217B2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EB72B40-D707-5433-39DA-8FBAA275A9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4565893-CAAF-733E-A68B-211AE5B287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07820-5CF4-E64E-8E42-A36466E8C92E}" type="datetimeFigureOut">
              <a:rPr lang="es-CO" smtClean="0"/>
              <a:t>12/04/24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4EE9172-A784-0E5E-7C5E-B4B80B7810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7ECDD7E-F66A-4668-5B8F-ACC21690D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BDDC4-0231-3448-B7EB-E003A00068A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232598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B0F8A3-0F72-66E5-E19B-EE78D4D72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8A9ACB7-86E8-2C77-E32B-DB2E5277C3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92FCFA6-AD22-0D2C-3FCE-BE936CEB7E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07820-5CF4-E64E-8E42-A36466E8C92E}" type="datetimeFigureOut">
              <a:rPr lang="es-CO" smtClean="0"/>
              <a:t>12/04/24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A60BDF2-81C7-EAD1-2DB1-A55252B8DE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839EFF7-23CA-E58E-00AC-B6F6F5EAD0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BDDC4-0231-3448-B7EB-E003A00068A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68033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AB6044-618B-7FB5-B74F-A933234ABF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BA66505-20B5-FB8B-1FAF-85F445A35BB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79B5767-5D7A-0ACC-D481-218C6676F5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181C838-94D9-219D-EB74-46DD1C26C0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07820-5CF4-E64E-8E42-A36466E8C92E}" type="datetimeFigureOut">
              <a:rPr lang="es-CO" smtClean="0"/>
              <a:t>12/04/24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8658EA1-802B-5D1E-43BA-6E4CB3FA28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800A2E3-3DBF-4622-E704-6A28A7DA4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BDDC4-0231-3448-B7EB-E003A00068A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969725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5E7F6A-258C-881D-D7D8-B148B6FCA6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696BCD3-431E-E3EE-C56A-EC8A661B5F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4DEB2CD-0F74-372A-ABF6-64C41CB807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C211AF7B-EA77-74DF-0610-90737992B20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4775B13-1E6A-DC9B-6D85-82857B61E90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05E1D813-0FB9-E5A4-64AF-5C4620E1AC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07820-5CF4-E64E-8E42-A36466E8C92E}" type="datetimeFigureOut">
              <a:rPr lang="es-CO" smtClean="0"/>
              <a:t>12/04/24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593FA100-5691-A52A-E29E-6FA954F5FA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A00DD77D-7F87-87FF-B728-2852AD5EB0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BDDC4-0231-3448-B7EB-E003A00068A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599968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59322B-B908-400B-C6C1-FAC7F6F301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BAF6573-994A-03FD-4729-152942690D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07820-5CF4-E64E-8E42-A36466E8C92E}" type="datetimeFigureOut">
              <a:rPr lang="es-CO" smtClean="0"/>
              <a:t>12/04/24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A8689BEE-9310-FAC4-A393-D91370FCAF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E87DC5D-150C-357A-A061-F42EC4DDE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BDDC4-0231-3448-B7EB-E003A00068A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43976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84A74AB-9BC9-8866-C37E-43A17F8C9E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07820-5CF4-E64E-8E42-A36466E8C92E}" type="datetimeFigureOut">
              <a:rPr lang="es-CO" smtClean="0"/>
              <a:t>12/04/24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3BA49D36-AF14-9FD2-0F3E-6A78054AD5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93B3A1A9-7C66-2D2D-7FD5-ACD10EAFBD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BDDC4-0231-3448-B7EB-E003A00068A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929181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C322B4A-A7BC-0DC2-F3A5-2E9D706C1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A846C10-6422-6654-CAAD-2FB9B55E54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09A46CA-E5A1-5FA1-0E86-B3E4F3AF2A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C1E2ACA-B13B-DB29-CC79-4D7A5E453A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07820-5CF4-E64E-8E42-A36466E8C92E}" type="datetimeFigureOut">
              <a:rPr lang="es-CO" smtClean="0"/>
              <a:t>12/04/24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C771FB3-6377-38A5-EE11-F42E14573B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E2D7193-55D0-CD3C-41DC-2592E8B6A2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BDDC4-0231-3448-B7EB-E003A00068A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758385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DAE7BB6-64EC-33EB-062D-40EDB5F3A2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F3B2E1E0-787B-47FC-F065-1E8EBF80B4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F697051-B3A6-8454-16AF-14198DF200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A163567-863C-DE1C-6E9B-9DDB7EE9FC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07820-5CF4-E64E-8E42-A36466E8C92E}" type="datetimeFigureOut">
              <a:rPr lang="es-CO" smtClean="0"/>
              <a:t>12/04/24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40E3797-A462-424F-E2D9-AD64B1AE81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89EE016-F116-8C9F-F743-55F1BB04ED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BDDC4-0231-3448-B7EB-E003A00068A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4983140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7FB98E4-2B31-4992-D7C9-FD80DC555D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1EB21D8-B6D5-715B-9613-FC8DB0577C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05658DA-84C4-1F15-F46D-508B2578C4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07820-5CF4-E64E-8E42-A36466E8C92E}" type="datetimeFigureOut">
              <a:rPr lang="es-CO" smtClean="0"/>
              <a:t>12/04/24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484EA7F-F425-31F4-7C46-CE0F40411B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511EFE6-B430-F171-4912-D48F91A087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BDDC4-0231-3448-B7EB-E003A00068A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044429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D34A4C2-800A-3477-E140-3E2D50E250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2C289B9-E596-3234-6B10-196B9D2677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20E6D11-FAE1-A79C-B04C-7B3FE47CFA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07820-5CF4-E64E-8E42-A36466E8C92E}" type="datetimeFigureOut">
              <a:rPr lang="es-CO" smtClean="0"/>
              <a:t>12/04/24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0BFA07A-F544-E231-CAA4-F1900B1A77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6127614-196C-AE7F-DB1D-D646624B62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BDDC4-0231-3448-B7EB-E003A00068A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978931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1D7DFD58-9997-3BF0-8E1F-0DE772CCFD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75D9A9D-A1FF-F47A-E8D6-412BBB7378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F3692FB-3136-E859-544A-AF81CBE83B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4607820-5CF4-E64E-8E42-A36466E8C92E}" type="datetimeFigureOut">
              <a:rPr lang="es-CO" smtClean="0"/>
              <a:t>12/04/24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2E2D3A9-F5A0-D786-A351-CD042F9CB0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FED40D6-D044-B852-6106-5A6A12CF5B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E4BDDC4-0231-3448-B7EB-E003A00068A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82305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3F6EFC71-34C2-B23F-7EC6-B1BD0FD2265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68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39447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9E253157-E5B3-1D47-56CF-EE7D0747645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68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375799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0</Words>
  <Application>Microsoft Macintosh PowerPoint</Application>
  <PresentationFormat>Panorámica</PresentationFormat>
  <Paragraphs>0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jerson alexis mueses alvarez</dc:creator>
  <cp:lastModifiedBy>jerson alexis mueses alvarez</cp:lastModifiedBy>
  <cp:revision>2</cp:revision>
  <dcterms:created xsi:type="dcterms:W3CDTF">2024-04-12T16:50:05Z</dcterms:created>
  <dcterms:modified xsi:type="dcterms:W3CDTF">2024-04-12T16:54:08Z</dcterms:modified>
</cp:coreProperties>
</file>